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turnitin.com/assets/en_us/media/plagiarism_spectrum.php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urnitin.com/assets/en_us/media/plagiarism_spectrum.ph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1440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92075" tIns="46038" rIns="92075" bIns="46038"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900" b="1" dirty="0" smtClean="0"/>
              <a:t>   </a:t>
            </a:r>
            <a:r>
              <a:rPr lang="en-US" altLang="en-US" sz="3400" b="1" dirty="0" smtClean="0"/>
              <a:t>Types of Plagiarism</a:t>
            </a:r>
            <a:endParaRPr lang="en-US" altLang="en-US" sz="3800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900" b="1" smtClean="0"/>
              <a:t>#</a:t>
            </a:r>
            <a:r>
              <a:rPr lang="en-US" altLang="en-US" sz="2000" b="1" smtClean="0"/>
              <a:t>1. Clone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Submitting another’s work, word-for-word, as one’s own 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#2. CTRL-C</a:t>
            </a:r>
            <a:r>
              <a:rPr lang="en-US" altLang="en-US" sz="20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Contains significant portions of text from a single source without alterations 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#3. Find - Replace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Changing key words and phrases but retaining the essential content of the source 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#4. Remix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Paraphrases from multiple sources, made to fit together 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#5. Recycle</a:t>
            </a:r>
            <a:r>
              <a:rPr lang="en-US" altLang="en-US" sz="20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Borrows generously from the writer’s previous work without citation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000" b="1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smtClean="0">
                <a:hlinkClick r:id="rId2"/>
              </a:rPr>
              <a:t>http://turnitin.com/assets/en_us/media/plagiarism_spectrum.php</a:t>
            </a:r>
            <a:r>
              <a:rPr lang="en-US" altLang="en-US" sz="2000" b="1" smtClean="0"/>
              <a:t>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/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990600"/>
          </a:xfrm>
          <a:solidFill>
            <a:schemeClr val="accent3">
              <a:lumMod val="20000"/>
              <a:lumOff val="80000"/>
            </a:schemeClr>
          </a:solidFill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altLang="en-US" sz="3900" b="1" dirty="0" smtClean="0"/>
              <a:t> </a:t>
            </a:r>
            <a:r>
              <a:rPr lang="en-US" altLang="en-US" sz="3400" b="1" dirty="0" smtClean="0"/>
              <a:t>Types of Plagiarism</a:t>
            </a:r>
            <a:endParaRPr lang="en-US" altLang="en-US" sz="1500" b="1" dirty="0" smtClean="0"/>
          </a:p>
        </p:txBody>
      </p:sp>
      <p:sp>
        <p:nvSpPr>
          <p:cNvPr id="28675" name="Rectangle 3"/>
          <p:cNvSpPr>
            <a:spLocks noChangeArrowheads="1"/>
          </p:cNvSpPr>
          <p:nvPr>
            <p:ph type="body" idx="4294967295"/>
          </p:nvPr>
        </p:nvSpPr>
        <p:spPr>
          <a:xfrm>
            <a:off x="0" y="1066800"/>
            <a:ext cx="91440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#6. Hybrid</a:t>
            </a:r>
            <a:r>
              <a:rPr lang="en-US" altLang="en-US" sz="20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Combines perfectly cited sources with copied passages without citation 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#7. Mashup</a:t>
            </a:r>
            <a:r>
              <a:rPr lang="en-US" altLang="en-US" sz="20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Mixes copied material from multiple sources 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#8. 404 Error</a:t>
            </a:r>
            <a:r>
              <a:rPr lang="en-US" altLang="en-US" sz="20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Includes citations to non-existent or inaccurate information about sources 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#9. Aggregator</a:t>
            </a:r>
            <a:r>
              <a:rPr lang="en-US" altLang="en-US" sz="20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Includes proper citation to sources but the paper contains almost no original work 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000" b="1" smtClean="0"/>
              <a:t>#10. Re-tweet</a:t>
            </a:r>
            <a:r>
              <a:rPr lang="en-US" altLang="en-US" sz="200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Includes proper citation, but relies too closely on the text’s original wording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000" b="1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smtClean="0">
                <a:hlinkClick r:id="rId2"/>
              </a:rPr>
              <a:t>http://turnitin.com/assets/en_us/media/plagiarism_spectrum.php</a:t>
            </a:r>
            <a:r>
              <a:rPr lang="en-US" altLang="en-US" sz="2000" b="1" smtClean="0"/>
              <a:t>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smtClean="0"/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  Types of Plagiarism</vt:lpstr>
      <vt:lpstr> Types of Plagiarism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What is Plagiarism?</dc:title>
  <dc:creator>admin</dc:creator>
  <cp:lastModifiedBy>admin</cp:lastModifiedBy>
  <cp:revision>2</cp:revision>
  <dcterms:created xsi:type="dcterms:W3CDTF">2006-08-16T00:00:00Z</dcterms:created>
  <dcterms:modified xsi:type="dcterms:W3CDTF">2020-06-14T17:29:43Z</dcterms:modified>
</cp:coreProperties>
</file>