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urnitin.com/assets/en_us/media/plagiarism_spectrum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urnitin.com/assets/en_us/media/plagiarism_spectrum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900" b="1" dirty="0" smtClean="0"/>
              <a:t>   </a:t>
            </a:r>
            <a:r>
              <a:rPr lang="en-US" altLang="en-US" sz="3400" b="1" dirty="0" smtClean="0"/>
              <a:t>Types of Plagiarism</a:t>
            </a:r>
            <a:endParaRPr lang="en-US" altLang="en-US" sz="38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900" b="1" smtClean="0"/>
              <a:t>#</a:t>
            </a:r>
            <a:r>
              <a:rPr lang="en-US" altLang="en-US" sz="2000" b="1" smtClean="0"/>
              <a:t>1. Clone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Submitting another’s work, word-for-word, as one’s own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#2. CTRL-C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Contains significant portions of text from a single source without alterations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#3. Find - Replace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Changing key words and phrases but retaining the essential content of the source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#4. Remix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Paraphrases from multiple sources, made to fit together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#5. Recycle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Borrows generously from the writer’s previous work without citation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hlinkClick r:id="rId2"/>
              </a:rPr>
              <a:t>http://turnitin.com/assets/en_us/media/plagiarism_spectrum.php</a:t>
            </a:r>
            <a:r>
              <a:rPr lang="en-US" altLang="en-US" sz="2000" b="1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en-US" sz="3900" b="1" dirty="0" smtClean="0"/>
              <a:t> </a:t>
            </a:r>
            <a:r>
              <a:rPr lang="en-US" altLang="en-US" sz="3400" b="1" dirty="0" smtClean="0"/>
              <a:t>Types of Plagiarism</a:t>
            </a:r>
            <a:endParaRPr lang="en-US" altLang="en-US" sz="1500" b="1" dirty="0" smtClean="0"/>
          </a:p>
        </p:txBody>
      </p:sp>
      <p:sp>
        <p:nvSpPr>
          <p:cNvPr id="28675" name="Rectangle 3"/>
          <p:cNvSpPr>
            <a:spLocks noChangeArrowheads="1"/>
          </p:cNvSpPr>
          <p:nvPr>
            <p:ph type="body" idx="4294967295"/>
          </p:nvPr>
        </p:nvSpPr>
        <p:spPr>
          <a:xfrm>
            <a:off x="0" y="1066800"/>
            <a:ext cx="9144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#6. Hybrid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Combines perfectly cited sources with copied passages without citation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#7. Mashup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Mixes copied material from multiple sources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#8. 404 Error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Includes citations to non-existent or inaccurate information about sources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#9. Aggregator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Includes proper citation to sources but the paper contains almost no original work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#10. Re-tweet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Includes proper citation, but relies too closely on the text’s original wording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b="1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hlinkClick r:id="rId2"/>
              </a:rPr>
              <a:t>http://turnitin.com/assets/en_us/media/plagiarism_spectrum.php</a:t>
            </a:r>
            <a:r>
              <a:rPr lang="en-US" altLang="en-US" sz="2000" b="1" smtClean="0"/>
              <a:t>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Types of Plagiarism</vt:lpstr>
      <vt:lpstr> Types of Plagiarism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What is Plagiarism?</dc:title>
  <dc:creator>admin</dc:creator>
  <cp:lastModifiedBy>admin</cp:lastModifiedBy>
  <cp:revision>2</cp:revision>
  <dcterms:created xsi:type="dcterms:W3CDTF">2006-08-16T00:00:00Z</dcterms:created>
  <dcterms:modified xsi:type="dcterms:W3CDTF">2020-06-14T17:29:43Z</dcterms:modified>
</cp:coreProperties>
</file>